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-2424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7C9-A52D-41C1-829A-291084E5C040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8ADF-2071-4FE1-96AA-AC24A43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0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7C9-A52D-41C1-829A-291084E5C040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8ADF-2071-4FE1-96AA-AC24A43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1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7C9-A52D-41C1-829A-291084E5C040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8ADF-2071-4FE1-96AA-AC24A43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2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7C9-A52D-41C1-829A-291084E5C040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8ADF-2071-4FE1-96AA-AC24A43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5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7C9-A52D-41C1-829A-291084E5C040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8ADF-2071-4FE1-96AA-AC24A43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2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7C9-A52D-41C1-829A-291084E5C040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8ADF-2071-4FE1-96AA-AC24A43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2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7C9-A52D-41C1-829A-291084E5C040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8ADF-2071-4FE1-96AA-AC24A43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9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7C9-A52D-41C1-829A-291084E5C040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8ADF-2071-4FE1-96AA-AC24A43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7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7C9-A52D-41C1-829A-291084E5C040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8ADF-2071-4FE1-96AA-AC24A43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0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7C9-A52D-41C1-829A-291084E5C040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8ADF-2071-4FE1-96AA-AC24A43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9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7C9-A52D-41C1-829A-291084E5C040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8ADF-2071-4FE1-96AA-AC24A43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3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77C9-A52D-41C1-829A-291084E5C040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C8ADF-2071-4FE1-96AA-AC24A43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5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85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ajlo\общие документы\Кирилл\___________ __ 17.03.2015\Слайд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Fajlo\общие документы\Кирилл\___________ __ 17.03.2015\Слайд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Fajlo\общие документы\Кирилл\___________ __ 17.03.2015\Слайд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Fajlo\общие документы\Кирилл\___________ __ 17.03.2015\Слайд3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24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Fajlo\общие документы\Кирилл\___________ __ 17.03.2015\Слайд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Fajlo\общие документы\Кирилл\___________ __ 17.03.2015\Слайд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Fajlo\общие документы\Кирилл\___________ __ 17.03.2015\Слайд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Fajlo\общие документы\Кирилл\___________ __ 17.03.2015\Слайд4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0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Fajlo\общие документы\Кирилл\___________ __ 17.03.2015\Слайд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Fajlo\общие документы\Кирилл\___________ __ 17.03.2015\Слайд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Fajlo\общие документы\Кирилл\___________ __ 17.03.2015\Слайд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Fajlo\общие документы\Кирилл\___________ __ 17.03.2015\Слайд4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43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Fajlo\общие документы\Кирилл\___________ __ 17.03.2015\Слайд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Fajlo\общие документы\Кирилл\___________ __ 17.03.2015\Слайд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Fajlo\общие документы\Кирилл\___________ __ 17.03.2015\Слайд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Fajlo\общие документы\Кирилл\___________ __ 17.03.2015\Слайд5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09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Fajlo\общие документы\Кирилл\___________ __ 17.03.2015\Слайд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0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530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641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126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146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889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999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102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Fajlo\общие документы\Кирилл\___________ __ 17.03.2015\Слайд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Fajlo\общие документы\Кирилл\___________ __ 17.03.2015\Слайд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Fajlo\общие документы\Кирилл\___________ __ 17.03.2015\Слайд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Fajlo\общие документы\Кирилл\___________ __ 17.03.2015\Слайд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5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ajlo\общие документы\Кирилл\___________ __ 17.03.2015\Слайд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Fajlo\общие документы\Кирилл\___________ __ 17.03.2015\Слайд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Fajlo\общие документы\Кирилл\___________ __ 17.03.2015\Слайд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Fajlo\общие документы\Кирилл\___________ __ 17.03.2015\Слайд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14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Города Развитие</dc:creator>
  <cp:lastModifiedBy>Пользователь Windows</cp:lastModifiedBy>
  <cp:revision>7</cp:revision>
  <cp:lastPrinted>2015-03-17T14:06:45Z</cp:lastPrinted>
  <dcterms:created xsi:type="dcterms:W3CDTF">2015-03-17T13:39:03Z</dcterms:created>
  <dcterms:modified xsi:type="dcterms:W3CDTF">2016-03-23T08:16:24Z</dcterms:modified>
</cp:coreProperties>
</file>